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1" r:id="rId2"/>
    <p:sldId id="265" r:id="rId3"/>
    <p:sldId id="268" r:id="rId4"/>
    <p:sldId id="269" r:id="rId5"/>
    <p:sldId id="273" r:id="rId6"/>
    <p:sldId id="276" r:id="rId7"/>
    <p:sldId id="277" r:id="rId8"/>
    <p:sldId id="281" r:id="rId9"/>
    <p:sldId id="279" r:id="rId10"/>
    <p:sldId id="284" r:id="rId11"/>
    <p:sldId id="283" r:id="rId12"/>
    <p:sldId id="302" r:id="rId13"/>
    <p:sldId id="303" r:id="rId14"/>
    <p:sldId id="304" r:id="rId15"/>
    <p:sldId id="282" r:id="rId16"/>
    <p:sldId id="285" r:id="rId17"/>
    <p:sldId id="298" r:id="rId18"/>
    <p:sldId id="288" r:id="rId19"/>
    <p:sldId id="292" r:id="rId20"/>
    <p:sldId id="299" r:id="rId21"/>
    <p:sldId id="300" r:id="rId22"/>
    <p:sldId id="301" r:id="rId23"/>
    <p:sldId id="305" r:id="rId24"/>
    <p:sldId id="275" r:id="rId25"/>
    <p:sldId id="264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75F5"/>
    <a:srgbClr val="D0CECE"/>
    <a:srgbClr val="EDF2F8"/>
    <a:srgbClr val="EE7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34" autoAdjust="0"/>
    <p:restoredTop sz="94660"/>
  </p:normalViewPr>
  <p:slideViewPr>
    <p:cSldViewPr snapToGrid="0">
      <p:cViewPr varScale="1">
        <p:scale>
          <a:sx n="55" d="100"/>
          <a:sy n="55" d="100"/>
        </p:scale>
        <p:origin x="8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ㅇ 히여" userId="24b00f2c2f135a9e" providerId="LiveId" clId="{3D75790A-D28F-481B-89C7-99303AB90C30}"/>
    <pc:docChg chg="undo custSel modSld">
      <pc:chgData name="ㅇ 히여" userId="24b00f2c2f135a9e" providerId="LiveId" clId="{3D75790A-D28F-481B-89C7-99303AB90C30}" dt="2021-06-10T15:56:11.847" v="69" actId="1076"/>
      <pc:docMkLst>
        <pc:docMk/>
      </pc:docMkLst>
      <pc:sldChg chg="addSp delSp modSp mod">
        <pc:chgData name="ㅇ 히여" userId="24b00f2c2f135a9e" providerId="LiveId" clId="{3D75790A-D28F-481B-89C7-99303AB90C30}" dt="2021-06-10T15:56:11.847" v="69" actId="1076"/>
        <pc:sldMkLst>
          <pc:docMk/>
          <pc:sldMk cId="2717744680" sldId="288"/>
        </pc:sldMkLst>
        <pc:spChg chg="mod">
          <ac:chgData name="ㅇ 히여" userId="24b00f2c2f135a9e" providerId="LiveId" clId="{3D75790A-D28F-481B-89C7-99303AB90C30}" dt="2021-06-10T15:56:11.847" v="69" actId="1076"/>
          <ac:spMkLst>
            <pc:docMk/>
            <pc:sldMk cId="2717744680" sldId="288"/>
            <ac:spMk id="7" creationId="{6A79DEC6-C79E-4306-9A90-F4E499967F83}"/>
          </ac:spMkLst>
        </pc:spChg>
        <pc:spChg chg="add mod">
          <ac:chgData name="ㅇ 히여" userId="24b00f2c2f135a9e" providerId="LiveId" clId="{3D75790A-D28F-481B-89C7-99303AB90C30}" dt="2021-06-10T15:56:04.055" v="47"/>
          <ac:spMkLst>
            <pc:docMk/>
            <pc:sldMk cId="2717744680" sldId="288"/>
            <ac:spMk id="9" creationId="{42F7D25D-B0DF-41ED-8AF4-1E568CEA43A8}"/>
          </ac:spMkLst>
        </pc:spChg>
        <pc:spChg chg="mod">
          <ac:chgData name="ㅇ 히여" userId="24b00f2c2f135a9e" providerId="LiveId" clId="{3D75790A-D28F-481B-89C7-99303AB90C30}" dt="2021-06-10T15:54:58.147" v="11" actId="1076"/>
          <ac:spMkLst>
            <pc:docMk/>
            <pc:sldMk cId="2717744680" sldId="288"/>
            <ac:spMk id="10" creationId="{752549A3-DCF9-40D9-9A55-1D5DB521625A}"/>
          </ac:spMkLst>
        </pc:spChg>
        <pc:picChg chg="mod">
          <ac:chgData name="ㅇ 히여" userId="24b00f2c2f135a9e" providerId="LiveId" clId="{3D75790A-D28F-481B-89C7-99303AB90C30}" dt="2021-06-10T15:55:55.569" v="35" actId="1037"/>
          <ac:picMkLst>
            <pc:docMk/>
            <pc:sldMk cId="2717744680" sldId="288"/>
            <ac:picMk id="3" creationId="{8D5302C8-B682-4D31-8BA5-EBA88BA76BF9}"/>
          </ac:picMkLst>
        </pc:picChg>
        <pc:picChg chg="add del mod">
          <ac:chgData name="ㅇ 히여" userId="24b00f2c2f135a9e" providerId="LiveId" clId="{3D75790A-D28F-481B-89C7-99303AB90C30}" dt="2021-06-10T15:55:33.486" v="25" actId="478"/>
          <ac:picMkLst>
            <pc:docMk/>
            <pc:sldMk cId="2717744680" sldId="288"/>
            <ac:picMk id="8" creationId="{3AE28F88-4503-4DF9-AB25-E23BBD2AE7A8}"/>
          </ac:picMkLst>
        </pc:picChg>
        <pc:picChg chg="add mod modCrop">
          <ac:chgData name="ㅇ 히여" userId="24b00f2c2f135a9e" providerId="LiveId" clId="{3D75790A-D28F-481B-89C7-99303AB90C30}" dt="2021-06-10T15:55:56.829" v="37" actId="1037"/>
          <ac:picMkLst>
            <pc:docMk/>
            <pc:sldMk cId="2717744680" sldId="288"/>
            <ac:picMk id="11" creationId="{7239310C-38A3-4276-855A-0B2E701449F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49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00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45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867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590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0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37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13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5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31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79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88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b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8799AE-C96B-48B6-8E01-A7E16A956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509" t="28479" r="-220" b="33726"/>
          <a:stretch/>
        </p:blipFill>
        <p:spPr>
          <a:xfrm>
            <a:off x="4117208" y="1325621"/>
            <a:ext cx="3957583" cy="12608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0C70F4-428A-4896-A892-F9F0A13A122C}"/>
              </a:ext>
            </a:extLst>
          </p:cNvPr>
          <p:cNvSpPr txBox="1"/>
          <p:nvPr/>
        </p:nvSpPr>
        <p:spPr>
          <a:xfrm>
            <a:off x="376237" y="6505575"/>
            <a:ext cx="4172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동의대학교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2021-1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캡스톤디자인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II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손정곤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교수님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083C530-0A03-45AC-A00B-FA30291F6670}"/>
              </a:ext>
            </a:extLst>
          </p:cNvPr>
          <p:cNvSpPr/>
          <p:nvPr/>
        </p:nvSpPr>
        <p:spPr>
          <a:xfrm>
            <a:off x="9066727" y="4387978"/>
            <a:ext cx="2279560" cy="226668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347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42D8D-38A4-48B0-9C71-588D03E1A548}"/>
              </a:ext>
            </a:extLst>
          </p:cNvPr>
          <p:cNvSpPr txBox="1"/>
          <p:nvPr/>
        </p:nvSpPr>
        <p:spPr>
          <a:xfrm>
            <a:off x="9220499" y="4505656"/>
            <a:ext cx="19720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i="1" u="sng" dirty="0"/>
              <a:t>팀 명</a:t>
            </a:r>
            <a:r>
              <a:rPr lang="en-US" altLang="ko-KR" b="1" i="1" u="sng"/>
              <a:t>:</a:t>
            </a:r>
            <a:r>
              <a:rPr lang="ko-KR" altLang="en-US" b="1" i="1" u="sng"/>
              <a:t> 완두콩</a:t>
            </a:r>
            <a:endParaRPr lang="en-US" altLang="ko-KR" b="1" i="1" u="sng"/>
          </a:p>
          <a:p>
            <a:pPr algn="ctr"/>
            <a:endParaRPr lang="en-US" altLang="ko-KR" b="1" i="1" u="sng" dirty="0"/>
          </a:p>
          <a:p>
            <a:pPr algn="ctr"/>
            <a:r>
              <a:rPr lang="en-US" altLang="ko-KR" i="1" dirty="0"/>
              <a:t>20183045 </a:t>
            </a:r>
            <a:r>
              <a:rPr lang="ko-KR" altLang="en-US" i="1" dirty="0"/>
              <a:t>설수빈</a:t>
            </a:r>
            <a:endParaRPr lang="en-US" altLang="ko-KR" i="1" dirty="0"/>
          </a:p>
          <a:p>
            <a:pPr algn="ctr"/>
            <a:r>
              <a:rPr lang="en-US" altLang="ko-KR" i="1" dirty="0"/>
              <a:t>20183011 </a:t>
            </a:r>
            <a:r>
              <a:rPr lang="ko-KR" altLang="en-US" i="1" dirty="0"/>
              <a:t>배민지</a:t>
            </a:r>
            <a:endParaRPr lang="en-US" altLang="ko-KR" i="1" dirty="0"/>
          </a:p>
          <a:p>
            <a:pPr algn="ctr"/>
            <a:r>
              <a:rPr lang="en-US" altLang="ko-KR" i="1" dirty="0"/>
              <a:t>20183013 </a:t>
            </a:r>
            <a:r>
              <a:rPr lang="ko-KR" altLang="en-US" i="1" dirty="0" err="1"/>
              <a:t>홍진하</a:t>
            </a:r>
            <a:endParaRPr lang="en-US" altLang="ko-KR" i="1" dirty="0"/>
          </a:p>
          <a:p>
            <a:pPr algn="ctr"/>
            <a:r>
              <a:rPr lang="en-US" altLang="ko-KR" i="1" dirty="0"/>
              <a:t>20183024 </a:t>
            </a:r>
            <a:r>
              <a:rPr lang="ko-KR" altLang="en-US" i="1" dirty="0"/>
              <a:t>임희영</a:t>
            </a:r>
            <a:endParaRPr lang="en-US" altLang="ko-KR" i="1" dirty="0"/>
          </a:p>
          <a:p>
            <a:pPr algn="ctr"/>
            <a:r>
              <a:rPr lang="en-US" altLang="ko-KR" i="1" dirty="0"/>
              <a:t>20183059 </a:t>
            </a:r>
            <a:r>
              <a:rPr lang="ko-KR" altLang="en-US" i="1" dirty="0"/>
              <a:t>신정은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552EE3-9BA6-4434-85AF-AECDC08ADDF2}"/>
              </a:ext>
            </a:extLst>
          </p:cNvPr>
          <p:cNvSpPr txBox="1"/>
          <p:nvPr/>
        </p:nvSpPr>
        <p:spPr>
          <a:xfrm>
            <a:off x="3362739" y="2586444"/>
            <a:ext cx="546652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>
                <a:solidFill>
                  <a:prstClr val="black">
                    <a:lumMod val="85000"/>
                    <a:lumOff val="15000"/>
                  </a:prstClr>
                </a:solidFill>
              </a:rPr>
              <a:t>캡스톤 디자인 </a:t>
            </a:r>
            <a:endParaRPr lang="en-US" altLang="ko-KR" sz="4000" b="1" ker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>
                <a:solidFill>
                  <a:prstClr val="black">
                    <a:lumMod val="85000"/>
                    <a:lumOff val="15000"/>
                  </a:prstClr>
                </a:solidFill>
              </a:rPr>
              <a:t>최종 발표</a:t>
            </a:r>
            <a:endParaRPr lang="en-US" altLang="ko-KR" sz="4000" b="1" ker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8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-</a:t>
            </a:r>
            <a:r>
              <a:rPr lang="ko-KR" altLang="en-US" sz="18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약 리뷰 커뮤니티 </a:t>
            </a:r>
            <a:r>
              <a:rPr lang="en-US" altLang="ko-KR" sz="18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‘</a:t>
            </a:r>
            <a:r>
              <a:rPr lang="ko-KR" altLang="en-US" sz="18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약약</a:t>
            </a:r>
            <a:r>
              <a:rPr lang="en-US" altLang="ko-KR" sz="18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’-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941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-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760CD-76E3-4343-8F44-AA1C92AEAE62}"/>
              </a:ext>
            </a:extLst>
          </p:cNvPr>
          <p:cNvSpPr txBox="1"/>
          <p:nvPr/>
        </p:nvSpPr>
        <p:spPr>
          <a:xfrm>
            <a:off x="4661648" y="403615"/>
            <a:ext cx="288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II</a:t>
            </a:r>
            <a:r>
              <a:rPr lang="en-US" altLang="ko-KR" sz="2800" b="1"/>
              <a:t>. </a:t>
            </a:r>
            <a:r>
              <a:rPr lang="ko-KR" altLang="en-US" sz="2800" b="1"/>
              <a:t>프로젝트 기능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9DEC6-C79E-4306-9A90-F4E499967F83}"/>
              </a:ext>
            </a:extLst>
          </p:cNvPr>
          <p:cNvSpPr txBox="1"/>
          <p:nvPr/>
        </p:nvSpPr>
        <p:spPr>
          <a:xfrm>
            <a:off x="4899991" y="926835"/>
            <a:ext cx="26482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4. </a:t>
            </a:r>
            <a:r>
              <a:rPr lang="ko-KR" altLang="en-US" sz="2500"/>
              <a:t>비밀번호 변경</a:t>
            </a:r>
            <a:endParaRPr lang="ko-KR" altLang="en-US" sz="2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2791A8-56F2-41E0-962B-2228BBFF7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2" r="8087" b="1523"/>
          <a:stretch/>
        </p:blipFill>
        <p:spPr>
          <a:xfrm>
            <a:off x="3068320" y="1686560"/>
            <a:ext cx="6055360" cy="4439920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1D2400-A63C-4BD6-BA12-941AF03C92BE}"/>
              </a:ext>
            </a:extLst>
          </p:cNvPr>
          <p:cNvSpPr txBox="1"/>
          <p:nvPr/>
        </p:nvSpPr>
        <p:spPr>
          <a:xfrm>
            <a:off x="5078208" y="6292802"/>
            <a:ext cx="2723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&lt; </a:t>
            </a:r>
            <a:r>
              <a:rPr lang="ko-KR" altLang="en-US" sz="1500"/>
              <a:t>비밀번호 변경 폼 </a:t>
            </a:r>
            <a:r>
              <a:rPr lang="en-US" altLang="ko-KR" sz="1500"/>
              <a:t>&gt;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042328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-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760CD-76E3-4343-8F44-AA1C92AEAE62}"/>
              </a:ext>
            </a:extLst>
          </p:cNvPr>
          <p:cNvSpPr txBox="1"/>
          <p:nvPr/>
        </p:nvSpPr>
        <p:spPr>
          <a:xfrm>
            <a:off x="4661648" y="403615"/>
            <a:ext cx="288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II</a:t>
            </a:r>
            <a:r>
              <a:rPr lang="en-US" altLang="ko-KR" sz="2800" b="1"/>
              <a:t>. </a:t>
            </a:r>
            <a:r>
              <a:rPr lang="ko-KR" altLang="en-US" sz="2800" b="1"/>
              <a:t>프로젝트 기능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9DEC6-C79E-4306-9A90-F4E499967F83}"/>
              </a:ext>
            </a:extLst>
          </p:cNvPr>
          <p:cNvSpPr txBox="1"/>
          <p:nvPr/>
        </p:nvSpPr>
        <p:spPr>
          <a:xfrm>
            <a:off x="4899991" y="926835"/>
            <a:ext cx="26482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4. </a:t>
            </a:r>
            <a:r>
              <a:rPr lang="ko-KR" altLang="en-US" sz="2500"/>
              <a:t>비밀번호 변경</a:t>
            </a:r>
            <a:endParaRPr lang="ko-KR" altLang="en-US" sz="25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0BBD11-70D8-473B-B42C-92CC5CBC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034" y="3019217"/>
            <a:ext cx="3848100" cy="1390650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EED24C-0E5A-4D91-83B9-2868D8842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28" y="1892167"/>
            <a:ext cx="6181725" cy="4000500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930B10-FE0A-4BC3-9B06-8215C1FCC5B7}"/>
              </a:ext>
            </a:extLst>
          </p:cNvPr>
          <p:cNvSpPr txBox="1"/>
          <p:nvPr/>
        </p:nvSpPr>
        <p:spPr>
          <a:xfrm>
            <a:off x="8548747" y="4616402"/>
            <a:ext cx="2723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&lt; </a:t>
            </a:r>
            <a:r>
              <a:rPr lang="ko-KR" altLang="en-US" sz="1500"/>
              <a:t>비밀번호 변경 성공 </a:t>
            </a:r>
            <a:r>
              <a:rPr lang="en-US" altLang="ko-KR" sz="1500"/>
              <a:t>&gt;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6BFC7F-88D4-4DCD-BDDD-78EB106BCC7A}"/>
              </a:ext>
            </a:extLst>
          </p:cNvPr>
          <p:cNvSpPr txBox="1"/>
          <p:nvPr/>
        </p:nvSpPr>
        <p:spPr>
          <a:xfrm>
            <a:off x="2940427" y="6057780"/>
            <a:ext cx="2723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&lt; </a:t>
            </a:r>
            <a:r>
              <a:rPr lang="ko-KR" altLang="en-US" sz="1500"/>
              <a:t>비밀번호 변경  </a:t>
            </a:r>
            <a:r>
              <a:rPr lang="en-US" altLang="ko-KR" sz="1500"/>
              <a:t>&gt;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69966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-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760CD-76E3-4343-8F44-AA1C92AEAE62}"/>
              </a:ext>
            </a:extLst>
          </p:cNvPr>
          <p:cNvSpPr txBox="1"/>
          <p:nvPr/>
        </p:nvSpPr>
        <p:spPr>
          <a:xfrm>
            <a:off x="4661648" y="403615"/>
            <a:ext cx="288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II</a:t>
            </a:r>
            <a:r>
              <a:rPr lang="en-US" altLang="ko-KR" sz="2800" b="1"/>
              <a:t>. </a:t>
            </a:r>
            <a:r>
              <a:rPr lang="ko-KR" altLang="en-US" sz="2800" b="1"/>
              <a:t>프로젝트 기능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9DEC6-C79E-4306-9A90-F4E499967F83}"/>
              </a:ext>
            </a:extLst>
          </p:cNvPr>
          <p:cNvSpPr txBox="1"/>
          <p:nvPr/>
        </p:nvSpPr>
        <p:spPr>
          <a:xfrm>
            <a:off x="5082871" y="926835"/>
            <a:ext cx="26482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5. </a:t>
            </a:r>
            <a:r>
              <a:rPr lang="ko-KR" altLang="en-US" sz="2500"/>
              <a:t>내 정보</a:t>
            </a:r>
            <a:endParaRPr lang="ko-KR" alt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1D2400-A63C-4BD6-BA12-941AF03C92BE}"/>
              </a:ext>
            </a:extLst>
          </p:cNvPr>
          <p:cNvSpPr txBox="1"/>
          <p:nvPr/>
        </p:nvSpPr>
        <p:spPr>
          <a:xfrm>
            <a:off x="5332208" y="6271014"/>
            <a:ext cx="2723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&lt; </a:t>
            </a:r>
            <a:r>
              <a:rPr lang="ko-KR" altLang="en-US" sz="1600"/>
              <a:t>내 정보 </a:t>
            </a:r>
            <a:r>
              <a:rPr lang="ko-KR" altLang="en-US" sz="1500"/>
              <a:t>폼 </a:t>
            </a:r>
            <a:r>
              <a:rPr lang="en-US" altLang="ko-KR" sz="1500"/>
              <a:t>&gt;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8248D6-A411-4541-89AD-4BCE088EF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6" r="16071" b="18370"/>
          <a:stretch/>
        </p:blipFill>
        <p:spPr>
          <a:xfrm>
            <a:off x="3200400" y="1729593"/>
            <a:ext cx="5720080" cy="4292989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</p:spTree>
    <p:extLst>
      <p:ext uri="{BB962C8B-B14F-4D97-AF65-F5344CB8AC3E}">
        <p14:creationId xmlns:p14="http://schemas.microsoft.com/office/powerpoint/2010/main" val="2440307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-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760CD-76E3-4343-8F44-AA1C92AEAE62}"/>
              </a:ext>
            </a:extLst>
          </p:cNvPr>
          <p:cNvSpPr txBox="1"/>
          <p:nvPr/>
        </p:nvSpPr>
        <p:spPr>
          <a:xfrm>
            <a:off x="4661648" y="403615"/>
            <a:ext cx="288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II</a:t>
            </a:r>
            <a:r>
              <a:rPr lang="en-US" altLang="ko-KR" sz="2800" b="1"/>
              <a:t>. </a:t>
            </a:r>
            <a:r>
              <a:rPr lang="ko-KR" altLang="en-US" sz="2800" b="1"/>
              <a:t>프로젝트 기능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9DEC6-C79E-4306-9A90-F4E499967F83}"/>
              </a:ext>
            </a:extLst>
          </p:cNvPr>
          <p:cNvSpPr txBox="1"/>
          <p:nvPr/>
        </p:nvSpPr>
        <p:spPr>
          <a:xfrm>
            <a:off x="4165600" y="926835"/>
            <a:ext cx="42976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5. </a:t>
            </a:r>
            <a:r>
              <a:rPr lang="ko-KR" altLang="en-US" sz="2500"/>
              <a:t>내 정보 </a:t>
            </a:r>
            <a:r>
              <a:rPr lang="en-US" altLang="ko-KR" sz="2500"/>
              <a:t>– </a:t>
            </a:r>
            <a:r>
              <a:rPr lang="ko-KR" altLang="en-US" sz="2500"/>
              <a:t>회원 정보 변경</a:t>
            </a:r>
            <a:endParaRPr lang="ko-KR" alt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1D2400-A63C-4BD6-BA12-941AF03C92BE}"/>
              </a:ext>
            </a:extLst>
          </p:cNvPr>
          <p:cNvSpPr txBox="1"/>
          <p:nvPr/>
        </p:nvSpPr>
        <p:spPr>
          <a:xfrm>
            <a:off x="5078208" y="6271014"/>
            <a:ext cx="2723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&lt; </a:t>
            </a:r>
            <a:r>
              <a:rPr lang="ko-KR" altLang="en-US" sz="1600"/>
              <a:t>회원 정보 변경 </a:t>
            </a:r>
            <a:r>
              <a:rPr lang="ko-KR" altLang="en-US" sz="1500"/>
              <a:t>폼 </a:t>
            </a:r>
            <a:r>
              <a:rPr lang="en-US" altLang="ko-KR" sz="1500"/>
              <a:t>&gt;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056619-B63C-48E1-A11C-B4482B5D1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53" r="14707" b="23498"/>
          <a:stretch/>
        </p:blipFill>
        <p:spPr>
          <a:xfrm>
            <a:off x="2912782" y="1598110"/>
            <a:ext cx="6366434" cy="4528254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</p:spTree>
    <p:extLst>
      <p:ext uri="{BB962C8B-B14F-4D97-AF65-F5344CB8AC3E}">
        <p14:creationId xmlns:p14="http://schemas.microsoft.com/office/powerpoint/2010/main" val="3932711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-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760CD-76E3-4343-8F44-AA1C92AEAE62}"/>
              </a:ext>
            </a:extLst>
          </p:cNvPr>
          <p:cNvSpPr txBox="1"/>
          <p:nvPr/>
        </p:nvSpPr>
        <p:spPr>
          <a:xfrm>
            <a:off x="4661648" y="403615"/>
            <a:ext cx="288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II</a:t>
            </a:r>
            <a:r>
              <a:rPr lang="en-US" altLang="ko-KR" sz="2800" b="1"/>
              <a:t>. </a:t>
            </a:r>
            <a:r>
              <a:rPr lang="ko-KR" altLang="en-US" sz="2800" b="1"/>
              <a:t>프로젝트 기능</a:t>
            </a:r>
            <a:endParaRPr lang="ko-KR" alt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1D2400-A63C-4BD6-BA12-941AF03C92BE}"/>
              </a:ext>
            </a:extLst>
          </p:cNvPr>
          <p:cNvSpPr txBox="1"/>
          <p:nvPr/>
        </p:nvSpPr>
        <p:spPr>
          <a:xfrm>
            <a:off x="5332208" y="6271014"/>
            <a:ext cx="2723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&lt; </a:t>
            </a:r>
            <a:r>
              <a:rPr lang="ko-KR" altLang="en-US" sz="1600"/>
              <a:t>회원 탈퇴 </a:t>
            </a:r>
            <a:r>
              <a:rPr lang="ko-KR" altLang="en-US" sz="1500"/>
              <a:t>폼 </a:t>
            </a:r>
            <a:r>
              <a:rPr lang="en-US" altLang="ko-KR" sz="1500"/>
              <a:t>&gt;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23CB03-4E7B-4A54-8C19-7042786FF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36" t="6298" r="20493" b="26848"/>
          <a:stretch/>
        </p:blipFill>
        <p:spPr>
          <a:xfrm>
            <a:off x="2861384" y="1599957"/>
            <a:ext cx="6487161" cy="4584920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44B92E-E76D-4385-916C-A6F589EB1B3E}"/>
              </a:ext>
            </a:extLst>
          </p:cNvPr>
          <p:cNvSpPr txBox="1"/>
          <p:nvPr/>
        </p:nvSpPr>
        <p:spPr>
          <a:xfrm>
            <a:off x="4480560" y="926835"/>
            <a:ext cx="42976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5. </a:t>
            </a:r>
            <a:r>
              <a:rPr lang="ko-KR" altLang="en-US" sz="2500"/>
              <a:t>내 정보 </a:t>
            </a:r>
            <a:r>
              <a:rPr lang="en-US" altLang="ko-KR" sz="2500"/>
              <a:t>– </a:t>
            </a:r>
            <a:r>
              <a:rPr lang="ko-KR" altLang="en-US" sz="2500"/>
              <a:t>회원 탈퇴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923022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-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760CD-76E3-4343-8F44-AA1C92AEAE62}"/>
              </a:ext>
            </a:extLst>
          </p:cNvPr>
          <p:cNvSpPr txBox="1"/>
          <p:nvPr/>
        </p:nvSpPr>
        <p:spPr>
          <a:xfrm>
            <a:off x="4661648" y="403615"/>
            <a:ext cx="288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II</a:t>
            </a:r>
            <a:r>
              <a:rPr lang="en-US" altLang="ko-KR" sz="2800" b="1"/>
              <a:t>. </a:t>
            </a:r>
            <a:r>
              <a:rPr lang="ko-KR" altLang="en-US" sz="2800" b="1"/>
              <a:t>프로젝트 기능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9DEC6-C79E-4306-9A90-F4E499967F83}"/>
              </a:ext>
            </a:extLst>
          </p:cNvPr>
          <p:cNvSpPr txBox="1"/>
          <p:nvPr/>
        </p:nvSpPr>
        <p:spPr>
          <a:xfrm>
            <a:off x="4899991" y="926835"/>
            <a:ext cx="26482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6. </a:t>
            </a:r>
            <a:r>
              <a:rPr lang="ko-KR" altLang="en-US" sz="2500"/>
              <a:t>리뷰 게시판</a:t>
            </a:r>
            <a:endParaRPr lang="ko-KR" altLang="en-US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652F01-330C-467F-AACB-07A6912462CD}"/>
              </a:ext>
            </a:extLst>
          </p:cNvPr>
          <p:cNvSpPr txBox="1"/>
          <p:nvPr/>
        </p:nvSpPr>
        <p:spPr>
          <a:xfrm>
            <a:off x="5200128" y="6292802"/>
            <a:ext cx="2723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&lt; </a:t>
            </a:r>
            <a:r>
              <a:rPr lang="ko-KR" altLang="en-US" sz="1500"/>
              <a:t>리뷰 게시판 폼</a:t>
            </a:r>
            <a:r>
              <a:rPr lang="en-US" altLang="ko-KR" sz="1500"/>
              <a:t>&gt;</a:t>
            </a:r>
            <a:endParaRPr lang="ko-KR" altLang="en-US" sz="15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EF978E0-E6B1-4783-811C-A2354F32C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6" b="22936"/>
          <a:stretch/>
        </p:blipFill>
        <p:spPr>
          <a:xfrm>
            <a:off x="3362960" y="1524000"/>
            <a:ext cx="5384801" cy="4687841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</p:spTree>
    <p:extLst>
      <p:ext uri="{BB962C8B-B14F-4D97-AF65-F5344CB8AC3E}">
        <p14:creationId xmlns:p14="http://schemas.microsoft.com/office/powerpoint/2010/main" val="1903967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-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760CD-76E3-4343-8F44-AA1C92AEAE62}"/>
              </a:ext>
            </a:extLst>
          </p:cNvPr>
          <p:cNvSpPr txBox="1"/>
          <p:nvPr/>
        </p:nvSpPr>
        <p:spPr>
          <a:xfrm>
            <a:off x="4661648" y="403615"/>
            <a:ext cx="288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II</a:t>
            </a:r>
            <a:r>
              <a:rPr lang="en-US" altLang="ko-KR" sz="2800" b="1"/>
              <a:t>. </a:t>
            </a:r>
            <a:r>
              <a:rPr lang="ko-KR" altLang="en-US" sz="2800" b="1"/>
              <a:t>프로젝트 기능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9DEC6-C79E-4306-9A90-F4E499967F83}"/>
              </a:ext>
            </a:extLst>
          </p:cNvPr>
          <p:cNvSpPr txBox="1"/>
          <p:nvPr/>
        </p:nvSpPr>
        <p:spPr>
          <a:xfrm>
            <a:off x="4899991" y="926835"/>
            <a:ext cx="26482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6. </a:t>
            </a:r>
            <a:r>
              <a:rPr lang="ko-KR" altLang="en-US" sz="2500"/>
              <a:t>리뷰 게시판</a:t>
            </a:r>
            <a:endParaRPr lang="ko-KR" altLang="en-US" sz="2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3CCDE9-8D88-431F-9698-C54E0D397536}"/>
              </a:ext>
            </a:extLst>
          </p:cNvPr>
          <p:cNvSpPr txBox="1"/>
          <p:nvPr/>
        </p:nvSpPr>
        <p:spPr>
          <a:xfrm>
            <a:off x="2491826" y="6211522"/>
            <a:ext cx="2723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&lt; </a:t>
            </a:r>
            <a:r>
              <a:rPr lang="ko-KR" altLang="en-US" sz="1500"/>
              <a:t>글쓰기 작성</a:t>
            </a:r>
            <a:r>
              <a:rPr lang="en-US" altLang="ko-KR" sz="1500"/>
              <a:t>&gt;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A78783-9AAE-4F6F-932D-13D76F36ACE1}"/>
              </a:ext>
            </a:extLst>
          </p:cNvPr>
          <p:cNvSpPr txBox="1"/>
          <p:nvPr/>
        </p:nvSpPr>
        <p:spPr>
          <a:xfrm>
            <a:off x="7750522" y="6211522"/>
            <a:ext cx="2723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&lt; </a:t>
            </a:r>
            <a:r>
              <a:rPr lang="ko-KR" altLang="en-US" sz="1500"/>
              <a:t>작성 후 리뷰 게시판</a:t>
            </a:r>
            <a:r>
              <a:rPr lang="en-US" altLang="ko-KR" sz="1500"/>
              <a:t> &gt;</a:t>
            </a:r>
            <a:endParaRPr lang="ko-KR" altLang="en-US" sz="15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017C1A-CFD1-4F4E-9595-DF11C9175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00" t="34563" r="18611" b="22318"/>
          <a:stretch/>
        </p:blipFill>
        <p:spPr>
          <a:xfrm>
            <a:off x="480529" y="1541161"/>
            <a:ext cx="6184431" cy="4484894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9A061C2-A94B-40D6-8EB8-0BA9B3660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9" r="6977" b="545"/>
          <a:stretch/>
        </p:blipFill>
        <p:spPr>
          <a:xfrm>
            <a:off x="6806883" y="1541160"/>
            <a:ext cx="4866957" cy="4484895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</p:spTree>
    <p:extLst>
      <p:ext uri="{BB962C8B-B14F-4D97-AF65-F5344CB8AC3E}">
        <p14:creationId xmlns:p14="http://schemas.microsoft.com/office/powerpoint/2010/main" val="125438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-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760CD-76E3-4343-8F44-AA1C92AEAE62}"/>
              </a:ext>
            </a:extLst>
          </p:cNvPr>
          <p:cNvSpPr txBox="1"/>
          <p:nvPr/>
        </p:nvSpPr>
        <p:spPr>
          <a:xfrm>
            <a:off x="4661648" y="403615"/>
            <a:ext cx="288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II</a:t>
            </a:r>
            <a:r>
              <a:rPr lang="en-US" altLang="ko-KR" sz="2800" b="1"/>
              <a:t>. </a:t>
            </a:r>
            <a:r>
              <a:rPr lang="ko-KR" altLang="en-US" sz="2800" b="1"/>
              <a:t>프로젝트 기능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9DEC6-C79E-4306-9A90-F4E499967F83}"/>
              </a:ext>
            </a:extLst>
          </p:cNvPr>
          <p:cNvSpPr txBox="1"/>
          <p:nvPr/>
        </p:nvSpPr>
        <p:spPr>
          <a:xfrm>
            <a:off x="4899991" y="926835"/>
            <a:ext cx="26482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6. </a:t>
            </a:r>
            <a:r>
              <a:rPr lang="ko-KR" altLang="en-US" sz="2500"/>
              <a:t>리뷰 게시판</a:t>
            </a:r>
            <a:endParaRPr lang="ko-KR" altLang="en-US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652F01-330C-467F-AACB-07A6912462CD}"/>
              </a:ext>
            </a:extLst>
          </p:cNvPr>
          <p:cNvSpPr txBox="1"/>
          <p:nvPr/>
        </p:nvSpPr>
        <p:spPr>
          <a:xfrm>
            <a:off x="5200128" y="6292802"/>
            <a:ext cx="2723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&lt; </a:t>
            </a:r>
            <a:r>
              <a:rPr lang="ko-KR" altLang="en-US" sz="1500"/>
              <a:t>리뷰 게시판 글 수정</a:t>
            </a:r>
            <a:r>
              <a:rPr lang="en-US" altLang="ko-KR" sz="1500"/>
              <a:t>&gt;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FB5580-274A-42CB-B9A4-02E36EB83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23" t="37825" r="18680" b="25586"/>
          <a:stretch/>
        </p:blipFill>
        <p:spPr>
          <a:xfrm>
            <a:off x="477520" y="1641798"/>
            <a:ext cx="5852160" cy="4419132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E49C44-AC70-4FE6-8CA6-80F6B68287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6" r="17221" b="11118"/>
          <a:stretch/>
        </p:blipFill>
        <p:spPr>
          <a:xfrm>
            <a:off x="6512560" y="1635761"/>
            <a:ext cx="4844650" cy="4419133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</p:spTree>
    <p:extLst>
      <p:ext uri="{BB962C8B-B14F-4D97-AF65-F5344CB8AC3E}">
        <p14:creationId xmlns:p14="http://schemas.microsoft.com/office/powerpoint/2010/main" val="387724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-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760CD-76E3-4343-8F44-AA1C92AEAE62}"/>
              </a:ext>
            </a:extLst>
          </p:cNvPr>
          <p:cNvSpPr txBox="1"/>
          <p:nvPr/>
        </p:nvSpPr>
        <p:spPr>
          <a:xfrm>
            <a:off x="4661648" y="403615"/>
            <a:ext cx="288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II</a:t>
            </a:r>
            <a:r>
              <a:rPr lang="en-US" altLang="ko-KR" sz="2800" b="1"/>
              <a:t>. </a:t>
            </a:r>
            <a:r>
              <a:rPr lang="ko-KR" altLang="en-US" sz="2800" b="1"/>
              <a:t>프로젝트 기능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9DEC6-C79E-4306-9A90-F4E499967F83}"/>
              </a:ext>
            </a:extLst>
          </p:cNvPr>
          <p:cNvSpPr txBox="1"/>
          <p:nvPr/>
        </p:nvSpPr>
        <p:spPr>
          <a:xfrm>
            <a:off x="3870321" y="996337"/>
            <a:ext cx="50177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7. </a:t>
            </a:r>
            <a:r>
              <a:rPr lang="ko-KR" altLang="en-US" sz="2500" dirty="0"/>
              <a:t>자유 게시판 </a:t>
            </a:r>
            <a:r>
              <a:rPr lang="en-US" altLang="ko-KR" sz="2500" dirty="0"/>
              <a:t>/ </a:t>
            </a:r>
            <a:r>
              <a:rPr lang="ko-KR" altLang="en-US" sz="2500" dirty="0"/>
              <a:t>질문게시판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69F5C5-767B-434D-A6D3-F95F87F53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00" y="1800000"/>
            <a:ext cx="0" cy="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5302C8-B682-4D31-8BA5-EBA88BA7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61" y="1833498"/>
            <a:ext cx="5396913" cy="4029694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2549A3-DCF9-40D9-9A55-1D5DB521625A}"/>
              </a:ext>
            </a:extLst>
          </p:cNvPr>
          <p:cNvSpPr txBox="1"/>
          <p:nvPr/>
        </p:nvSpPr>
        <p:spPr>
          <a:xfrm>
            <a:off x="2386590" y="6131218"/>
            <a:ext cx="2723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&lt; </a:t>
            </a:r>
            <a:r>
              <a:rPr lang="ko-KR" altLang="en-US" sz="1500" dirty="0"/>
              <a:t>자유 게시판 폼</a:t>
            </a:r>
            <a:r>
              <a:rPr lang="en-US" altLang="ko-KR" sz="1500" dirty="0"/>
              <a:t>&gt;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7D25D-B0DF-41ED-8AF4-1E568CEA43A8}"/>
              </a:ext>
            </a:extLst>
          </p:cNvPr>
          <p:cNvSpPr txBox="1"/>
          <p:nvPr/>
        </p:nvSpPr>
        <p:spPr>
          <a:xfrm>
            <a:off x="7779205" y="6131218"/>
            <a:ext cx="2723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&lt; </a:t>
            </a:r>
            <a:r>
              <a:rPr lang="ko-KR" altLang="en-US" sz="1500" dirty="0"/>
              <a:t>질문 게시판 폼</a:t>
            </a:r>
            <a:r>
              <a:rPr lang="en-US" altLang="ko-KR" sz="1500" dirty="0"/>
              <a:t>&gt;</a:t>
            </a:r>
            <a:endParaRPr lang="ko-KR" altLang="en-US" sz="15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39310C-38A3-4276-855A-0B2E701449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23"/>
          <a:stretch/>
        </p:blipFill>
        <p:spPr>
          <a:xfrm>
            <a:off x="6188966" y="1833497"/>
            <a:ext cx="5398174" cy="4029693"/>
          </a:xfrm>
          <a:prstGeom prst="rect">
            <a:avLst/>
          </a:prstGeom>
          <a:ln w="28575">
            <a:solidFill>
              <a:srgbClr val="3475F5"/>
            </a:solidFill>
          </a:ln>
        </p:spPr>
      </p:pic>
    </p:spTree>
    <p:extLst>
      <p:ext uri="{BB962C8B-B14F-4D97-AF65-F5344CB8AC3E}">
        <p14:creationId xmlns:p14="http://schemas.microsoft.com/office/powerpoint/2010/main" val="2717744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-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760CD-76E3-4343-8F44-AA1C92AEAE62}"/>
              </a:ext>
            </a:extLst>
          </p:cNvPr>
          <p:cNvSpPr txBox="1"/>
          <p:nvPr/>
        </p:nvSpPr>
        <p:spPr>
          <a:xfrm>
            <a:off x="4661648" y="403615"/>
            <a:ext cx="288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II</a:t>
            </a:r>
            <a:r>
              <a:rPr lang="en-US" altLang="ko-KR" sz="2800" b="1"/>
              <a:t>. </a:t>
            </a:r>
            <a:r>
              <a:rPr lang="ko-KR" altLang="en-US" sz="2800" b="1"/>
              <a:t>프로젝트 기능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9DEC6-C79E-4306-9A90-F4E499967F83}"/>
              </a:ext>
            </a:extLst>
          </p:cNvPr>
          <p:cNvSpPr txBox="1"/>
          <p:nvPr/>
        </p:nvSpPr>
        <p:spPr>
          <a:xfrm>
            <a:off x="4899991" y="926835"/>
            <a:ext cx="26482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8. </a:t>
            </a:r>
            <a:r>
              <a:rPr lang="ko-KR" altLang="en-US" sz="2500"/>
              <a:t>약국 지도</a:t>
            </a:r>
            <a:endParaRPr lang="ko-KR" altLang="en-US" sz="2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AC75CD-3FF0-40FB-BFB5-2AAAB9383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8" r="7580"/>
          <a:stretch/>
        </p:blipFill>
        <p:spPr>
          <a:xfrm>
            <a:off x="3200400" y="1450056"/>
            <a:ext cx="5740400" cy="4842746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71132A-D69F-4ECC-8927-4D30D04041EC}"/>
              </a:ext>
            </a:extLst>
          </p:cNvPr>
          <p:cNvSpPr txBox="1"/>
          <p:nvPr/>
        </p:nvSpPr>
        <p:spPr>
          <a:xfrm>
            <a:off x="5200128" y="6292802"/>
            <a:ext cx="2723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&lt; </a:t>
            </a:r>
            <a:r>
              <a:rPr lang="ko-KR" altLang="en-US" sz="1500"/>
              <a:t>약국 지도 폼 </a:t>
            </a:r>
            <a:r>
              <a:rPr lang="en-US" altLang="ko-KR" sz="1500"/>
              <a:t>&gt;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65779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A9DDC8-E1CA-4A92-86B8-249144FF0654}"/>
              </a:ext>
            </a:extLst>
          </p:cNvPr>
          <p:cNvSpPr txBox="1"/>
          <p:nvPr/>
        </p:nvSpPr>
        <p:spPr>
          <a:xfrm>
            <a:off x="5103939" y="819274"/>
            <a:ext cx="19841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/>
              <a:t>목   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3ED9C71-A2FC-4B03-9574-DCC457DD2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9" t="17437" r="6552" b="13381"/>
          <a:stretch/>
        </p:blipFill>
        <p:spPr>
          <a:xfrm>
            <a:off x="931602" y="2339847"/>
            <a:ext cx="4349385" cy="3234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8C457A-1528-4904-A45D-B68A110822F9}"/>
              </a:ext>
            </a:extLst>
          </p:cNvPr>
          <p:cNvSpPr txBox="1"/>
          <p:nvPr/>
        </p:nvSpPr>
        <p:spPr>
          <a:xfrm>
            <a:off x="5738554" y="3092607"/>
            <a:ext cx="377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/>
              <a:t>II</a:t>
            </a:r>
            <a:r>
              <a:rPr lang="en-US" altLang="ko-KR" sz="3200" b="1"/>
              <a:t>. </a:t>
            </a:r>
            <a:r>
              <a:rPr lang="ko-KR" altLang="en-US" sz="3200" b="1"/>
              <a:t>프로젝트 기능</a:t>
            </a:r>
            <a:endParaRPr lang="en-US" altLang="ko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4DE7E-F287-42AC-A8D2-C1C2D9121523}"/>
              </a:ext>
            </a:extLst>
          </p:cNvPr>
          <p:cNvSpPr txBox="1"/>
          <p:nvPr/>
        </p:nvSpPr>
        <p:spPr>
          <a:xfrm>
            <a:off x="5738554" y="2213887"/>
            <a:ext cx="5892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/>
              <a:t>I. </a:t>
            </a:r>
            <a:r>
              <a:rPr lang="ko-KR" altLang="en-US" sz="3200" b="1" dirty="0"/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359B9-8C08-4110-ADAB-50EF60A20F82}"/>
              </a:ext>
            </a:extLst>
          </p:cNvPr>
          <p:cNvSpPr txBox="1"/>
          <p:nvPr/>
        </p:nvSpPr>
        <p:spPr>
          <a:xfrm>
            <a:off x="5738555" y="4021662"/>
            <a:ext cx="4553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/>
              <a:t>III</a:t>
            </a:r>
            <a:r>
              <a:rPr lang="en-US" altLang="ko-KR" sz="3200" b="1"/>
              <a:t>. </a:t>
            </a:r>
            <a:r>
              <a:rPr lang="ko-KR" altLang="en-US" sz="3200" b="1"/>
              <a:t>결론</a:t>
            </a:r>
            <a:endParaRPr lang="ko-KR" altLang="en-US" sz="3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5802A3-8FA9-4CB4-9825-C8D94E618B81}"/>
              </a:ext>
            </a:extLst>
          </p:cNvPr>
          <p:cNvSpPr txBox="1"/>
          <p:nvPr/>
        </p:nvSpPr>
        <p:spPr>
          <a:xfrm>
            <a:off x="5738554" y="4929598"/>
            <a:ext cx="1714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/>
              <a:t>Q &amp; A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82294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-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760CD-76E3-4343-8F44-AA1C92AEAE62}"/>
              </a:ext>
            </a:extLst>
          </p:cNvPr>
          <p:cNvSpPr txBox="1"/>
          <p:nvPr/>
        </p:nvSpPr>
        <p:spPr>
          <a:xfrm>
            <a:off x="4661648" y="403615"/>
            <a:ext cx="288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II</a:t>
            </a:r>
            <a:r>
              <a:rPr lang="en-US" altLang="ko-KR" sz="2800" b="1"/>
              <a:t>. </a:t>
            </a:r>
            <a:r>
              <a:rPr lang="ko-KR" altLang="en-US" sz="2800" b="1"/>
              <a:t>프로젝트 기능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9DEC6-C79E-4306-9A90-F4E499967F83}"/>
              </a:ext>
            </a:extLst>
          </p:cNvPr>
          <p:cNvSpPr txBox="1"/>
          <p:nvPr/>
        </p:nvSpPr>
        <p:spPr>
          <a:xfrm>
            <a:off x="4899991" y="926835"/>
            <a:ext cx="26482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9. </a:t>
            </a:r>
            <a:r>
              <a:rPr lang="ko-KR" altLang="en-US" sz="2500"/>
              <a:t>공지 사항</a:t>
            </a:r>
            <a:endParaRPr lang="ko-KR" alt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71132A-D69F-4ECC-8927-4D30D04041EC}"/>
              </a:ext>
            </a:extLst>
          </p:cNvPr>
          <p:cNvSpPr txBox="1"/>
          <p:nvPr/>
        </p:nvSpPr>
        <p:spPr>
          <a:xfrm>
            <a:off x="5200128" y="6292802"/>
            <a:ext cx="2723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&lt; </a:t>
            </a:r>
            <a:r>
              <a:rPr lang="ko-KR" altLang="en-US" sz="1500"/>
              <a:t>공지사항 폼 </a:t>
            </a:r>
            <a:r>
              <a:rPr lang="en-US" altLang="ko-KR" sz="1500"/>
              <a:t>&gt;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A70204-A40B-4375-9F17-2EB3D99B0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229" b="9856"/>
          <a:stretch/>
        </p:blipFill>
        <p:spPr>
          <a:xfrm>
            <a:off x="3241040" y="1450055"/>
            <a:ext cx="5405120" cy="4774257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</p:spTree>
    <p:extLst>
      <p:ext uri="{BB962C8B-B14F-4D97-AF65-F5344CB8AC3E}">
        <p14:creationId xmlns:p14="http://schemas.microsoft.com/office/powerpoint/2010/main" val="2712169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-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760CD-76E3-4343-8F44-AA1C92AEAE62}"/>
              </a:ext>
            </a:extLst>
          </p:cNvPr>
          <p:cNvSpPr txBox="1"/>
          <p:nvPr/>
        </p:nvSpPr>
        <p:spPr>
          <a:xfrm>
            <a:off x="4661648" y="403615"/>
            <a:ext cx="288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II</a:t>
            </a:r>
            <a:r>
              <a:rPr lang="en-US" altLang="ko-KR" sz="2800" b="1"/>
              <a:t>. </a:t>
            </a:r>
            <a:r>
              <a:rPr lang="ko-KR" altLang="en-US" sz="2800" b="1"/>
              <a:t>프로젝트 기능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9DEC6-C79E-4306-9A90-F4E499967F83}"/>
              </a:ext>
            </a:extLst>
          </p:cNvPr>
          <p:cNvSpPr txBox="1"/>
          <p:nvPr/>
        </p:nvSpPr>
        <p:spPr>
          <a:xfrm>
            <a:off x="4899991" y="926835"/>
            <a:ext cx="26482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10. 1 : 1 </a:t>
            </a:r>
            <a:r>
              <a:rPr lang="ko-KR" altLang="en-US" sz="2500"/>
              <a:t>문의</a:t>
            </a:r>
            <a:endParaRPr lang="ko-KR" alt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71132A-D69F-4ECC-8927-4D30D04041EC}"/>
              </a:ext>
            </a:extLst>
          </p:cNvPr>
          <p:cNvSpPr txBox="1"/>
          <p:nvPr/>
        </p:nvSpPr>
        <p:spPr>
          <a:xfrm>
            <a:off x="5200128" y="6292802"/>
            <a:ext cx="2723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&lt; </a:t>
            </a:r>
            <a:r>
              <a:rPr lang="ko-KR" altLang="en-US" sz="1500"/>
              <a:t>공지사항 폼 </a:t>
            </a:r>
            <a:r>
              <a:rPr lang="en-US" altLang="ko-KR" sz="1500"/>
              <a:t>&gt;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739260-A757-4658-B39B-F80BCBB89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86" b="29603"/>
          <a:stretch/>
        </p:blipFill>
        <p:spPr>
          <a:xfrm>
            <a:off x="3322320" y="1450055"/>
            <a:ext cx="5425440" cy="4781641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</p:spTree>
    <p:extLst>
      <p:ext uri="{BB962C8B-B14F-4D97-AF65-F5344CB8AC3E}">
        <p14:creationId xmlns:p14="http://schemas.microsoft.com/office/powerpoint/2010/main" val="630006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-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760CD-76E3-4343-8F44-AA1C92AEAE62}"/>
              </a:ext>
            </a:extLst>
          </p:cNvPr>
          <p:cNvSpPr txBox="1"/>
          <p:nvPr/>
        </p:nvSpPr>
        <p:spPr>
          <a:xfrm>
            <a:off x="4661648" y="403615"/>
            <a:ext cx="288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II</a:t>
            </a:r>
            <a:r>
              <a:rPr lang="en-US" altLang="ko-KR" sz="2800" b="1"/>
              <a:t>. </a:t>
            </a:r>
            <a:r>
              <a:rPr lang="ko-KR" altLang="en-US" sz="2800" b="1"/>
              <a:t>프로젝트 기능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9DEC6-C79E-4306-9A90-F4E499967F83}"/>
              </a:ext>
            </a:extLst>
          </p:cNvPr>
          <p:cNvSpPr txBox="1"/>
          <p:nvPr/>
        </p:nvSpPr>
        <p:spPr>
          <a:xfrm>
            <a:off x="4879671" y="926835"/>
            <a:ext cx="26482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11. </a:t>
            </a:r>
            <a:r>
              <a:rPr lang="ko-KR" altLang="en-US" sz="2500"/>
              <a:t>약 제품 정보</a:t>
            </a:r>
            <a:endParaRPr lang="ko-KR" alt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71132A-D69F-4ECC-8927-4D30D04041EC}"/>
              </a:ext>
            </a:extLst>
          </p:cNvPr>
          <p:cNvSpPr txBox="1"/>
          <p:nvPr/>
        </p:nvSpPr>
        <p:spPr>
          <a:xfrm>
            <a:off x="5200128" y="6292802"/>
            <a:ext cx="2723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&lt; </a:t>
            </a:r>
            <a:r>
              <a:rPr lang="ko-KR" altLang="en-US" sz="1600"/>
              <a:t>약 정보</a:t>
            </a:r>
            <a:r>
              <a:rPr lang="ko-KR" altLang="en-US" sz="1500"/>
              <a:t> 폼 </a:t>
            </a:r>
            <a:r>
              <a:rPr lang="en-US" altLang="ko-KR" sz="1500"/>
              <a:t>&gt;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69052C-7CBC-4052-8C64-5DA673A47D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1" r="-1438" b="16741"/>
          <a:stretch/>
        </p:blipFill>
        <p:spPr>
          <a:xfrm>
            <a:off x="1341120" y="1519909"/>
            <a:ext cx="2986455" cy="4490220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8C3B9B-B07B-491E-9CAD-3C4AF2FAD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97" r="4604"/>
          <a:stretch/>
        </p:blipFill>
        <p:spPr>
          <a:xfrm>
            <a:off x="4661648" y="1964153"/>
            <a:ext cx="6778512" cy="3651655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</p:spTree>
    <p:extLst>
      <p:ext uri="{BB962C8B-B14F-4D97-AF65-F5344CB8AC3E}">
        <p14:creationId xmlns:p14="http://schemas.microsoft.com/office/powerpoint/2010/main" val="92153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-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760CD-76E3-4343-8F44-AA1C92AEAE62}"/>
              </a:ext>
            </a:extLst>
          </p:cNvPr>
          <p:cNvSpPr txBox="1"/>
          <p:nvPr/>
        </p:nvSpPr>
        <p:spPr>
          <a:xfrm>
            <a:off x="4661648" y="403615"/>
            <a:ext cx="288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II</a:t>
            </a:r>
            <a:r>
              <a:rPr lang="en-US" altLang="ko-KR" sz="2800" b="1"/>
              <a:t>. </a:t>
            </a:r>
            <a:r>
              <a:rPr lang="ko-KR" altLang="en-US" sz="2800" b="1"/>
              <a:t>프로젝트 기능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9DEC6-C79E-4306-9A90-F4E499967F83}"/>
              </a:ext>
            </a:extLst>
          </p:cNvPr>
          <p:cNvSpPr txBox="1"/>
          <p:nvPr/>
        </p:nvSpPr>
        <p:spPr>
          <a:xfrm>
            <a:off x="5095422" y="926835"/>
            <a:ext cx="26482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12.</a:t>
            </a:r>
            <a:r>
              <a:rPr lang="ko-KR" altLang="en-US" sz="2500"/>
              <a:t>시연 영상</a:t>
            </a:r>
            <a:endParaRPr lang="ko-KR" altLang="en-US" sz="2500" dirty="0"/>
          </a:p>
        </p:txBody>
      </p:sp>
      <p:pic>
        <p:nvPicPr>
          <p:cNvPr id="3" name="녹화_2021_06_11_00_06_09_649">
            <a:hlinkClick r:id="" action="ppaction://media"/>
            <a:extLst>
              <a:ext uri="{FF2B5EF4-FFF2-40B4-BE49-F238E27FC236}">
                <a16:creationId xmlns:a16="http://schemas.microsoft.com/office/drawing/2014/main" id="{263BB91A-3C3C-4A0A-ACFF-1A759025C6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8948" y="1848012"/>
            <a:ext cx="8074104" cy="386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3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B0F044CE-B868-44AA-9809-205C14B8B46B}"/>
              </a:ext>
            </a:extLst>
          </p:cNvPr>
          <p:cNvSpPr/>
          <p:nvPr/>
        </p:nvSpPr>
        <p:spPr>
          <a:xfrm>
            <a:off x="1085528" y="3844624"/>
            <a:ext cx="10020944" cy="1757823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347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신약에 대한 홍보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리뷰를 바탕으로 약품에 대한 선호도 조사 등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통계자료로 활용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더욱 활발해진 약국의 경제 활동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D348A2A-3B9C-4F83-96DE-CDC9EE53420F}"/>
              </a:ext>
            </a:extLst>
          </p:cNvPr>
          <p:cNvSpPr/>
          <p:nvPr/>
        </p:nvSpPr>
        <p:spPr>
          <a:xfrm>
            <a:off x="758751" y="3548411"/>
            <a:ext cx="2011785" cy="592428"/>
          </a:xfrm>
          <a:prstGeom prst="roundRect">
            <a:avLst>
              <a:gd name="adj" fmla="val 50000"/>
            </a:avLst>
          </a:prstGeom>
          <a:solidFill>
            <a:srgbClr val="347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기대효과</a:t>
            </a:r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094542D8-AA3E-45BB-AA61-C13555A17E95}"/>
              </a:ext>
            </a:extLst>
          </p:cNvPr>
          <p:cNvSpPr/>
          <p:nvPr/>
        </p:nvSpPr>
        <p:spPr>
          <a:xfrm>
            <a:off x="1085528" y="1588656"/>
            <a:ext cx="10020944" cy="1757823"/>
          </a:xfrm>
          <a:prstGeom prst="snip1Rect">
            <a:avLst/>
          </a:prstGeom>
          <a:solidFill>
            <a:schemeClr val="bg1"/>
          </a:solidFill>
          <a:ln w="38100">
            <a:solidFill>
              <a:srgbClr val="347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 - </a:t>
            </a:r>
            <a:r>
              <a:rPr lang="ko-KR" altLang="en-US" sz="2000" dirty="0">
                <a:solidFill>
                  <a:schemeClr val="tx1"/>
                </a:solidFill>
              </a:rPr>
              <a:t>고객들의 후기를 잘 알 수 없었던 제약회사에서 본 커뮤니티를 참고</a:t>
            </a:r>
            <a:r>
              <a:rPr lang="en-US" altLang="ko-KR" sz="200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</a:t>
            </a:r>
            <a:r>
              <a:rPr lang="ko-KR" altLang="en-US" sz="2000" dirty="0">
                <a:solidFill>
                  <a:schemeClr val="tx1"/>
                </a:solidFill>
              </a:rPr>
              <a:t>더 나은 약품 개발 가능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BFFAE4-A71A-4670-901A-E46685902269}"/>
              </a:ext>
            </a:extLst>
          </p:cNvPr>
          <p:cNvSpPr/>
          <p:nvPr/>
        </p:nvSpPr>
        <p:spPr>
          <a:xfrm>
            <a:off x="758751" y="1275565"/>
            <a:ext cx="2011785" cy="592428"/>
          </a:xfrm>
          <a:prstGeom prst="roundRect">
            <a:avLst>
              <a:gd name="adj" fmla="val 50000"/>
            </a:avLst>
          </a:prstGeom>
          <a:solidFill>
            <a:srgbClr val="347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활용방안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1BF2A-B3CD-4D16-A3DF-FB2C6EA7055C}"/>
              </a:ext>
            </a:extLst>
          </p:cNvPr>
          <p:cNvSpPr txBox="1"/>
          <p:nvPr/>
        </p:nvSpPr>
        <p:spPr>
          <a:xfrm>
            <a:off x="5490704" y="403615"/>
            <a:ext cx="2214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III. </a:t>
            </a:r>
            <a:r>
              <a:rPr lang="ko-KR" altLang="en-US" sz="2800" b="1"/>
              <a:t>결론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52164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9E4BAC-422D-4DC7-9236-8544A468E8D1}"/>
              </a:ext>
            </a:extLst>
          </p:cNvPr>
          <p:cNvSpPr txBox="1"/>
          <p:nvPr/>
        </p:nvSpPr>
        <p:spPr>
          <a:xfrm>
            <a:off x="3284112" y="2321004"/>
            <a:ext cx="610458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b="1" dirty="0">
                <a:solidFill>
                  <a:srgbClr val="EE7F30"/>
                </a:solidFill>
              </a:rPr>
              <a:t>Q &amp; A</a:t>
            </a:r>
            <a:endParaRPr lang="ko-KR" altLang="en-US" sz="13800" b="1" dirty="0">
              <a:solidFill>
                <a:srgbClr val="EE7F3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5D5E79-23B7-4ACE-9075-4827DFD30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37" b="36050"/>
          <a:stretch/>
        </p:blipFill>
        <p:spPr>
          <a:xfrm>
            <a:off x="5406734" y="6321640"/>
            <a:ext cx="1378530" cy="36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5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3468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DD635D-8643-4952-9923-CFC01BB4AC05}"/>
              </a:ext>
            </a:extLst>
          </p:cNvPr>
          <p:cNvSpPr txBox="1"/>
          <p:nvPr/>
        </p:nvSpPr>
        <p:spPr>
          <a:xfrm>
            <a:off x="5429956" y="954462"/>
            <a:ext cx="17194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8C08A-7642-408D-B67D-5E25FCDCDBED}"/>
              </a:ext>
            </a:extLst>
          </p:cNvPr>
          <p:cNvSpPr txBox="1"/>
          <p:nvPr/>
        </p:nvSpPr>
        <p:spPr>
          <a:xfrm>
            <a:off x="4697804" y="408887"/>
            <a:ext cx="2825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I. </a:t>
            </a:r>
            <a:r>
              <a:rPr lang="ko-KR" altLang="en-US" sz="2800" b="1" dirty="0"/>
              <a:t>프로젝트 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EFCC5-9E69-475D-811E-43EFB05014FC}"/>
              </a:ext>
            </a:extLst>
          </p:cNvPr>
          <p:cNvSpPr txBox="1"/>
          <p:nvPr/>
        </p:nvSpPr>
        <p:spPr>
          <a:xfrm>
            <a:off x="5283200" y="2284207"/>
            <a:ext cx="5638800" cy="2749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1" kern="0" spc="0">
                <a:solidFill>
                  <a:srgbClr val="000000"/>
                </a:solidFill>
                <a:effectLst/>
                <a:latin typeface="+mn-ea"/>
              </a:rPr>
              <a:t>약에 대한 커뮤니티 서비스를 제공한다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+mn-ea"/>
              </a:rPr>
              <a:t>사용자 간의 약에 대한 커뮤니티 서비스가 가능하도록 약 리뷰 게시판 기능을 이용할 수 있다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marR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1" kern="0" spc="0">
              <a:solidFill>
                <a:srgbClr val="000000"/>
              </a:solidFill>
              <a:effectLst/>
              <a:latin typeface="+mn-ea"/>
            </a:endParaRPr>
          </a:p>
          <a:p>
            <a:pPr marL="285750" marR="0" indent="-28575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1" kern="0" spc="0">
                <a:solidFill>
                  <a:srgbClr val="000000"/>
                </a:solidFill>
                <a:effectLst/>
                <a:latin typeface="+mn-ea"/>
              </a:rPr>
              <a:t>약에 대한 기본적인 정보를 제공한다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+mn-ea"/>
              </a:rPr>
              <a:t>사용자가 약에 대한 신뢰도 높은 정보를 이 사이트 하나만으로 찾거나 비교 할 수 있다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+mn-ea"/>
              </a:rPr>
              <a:t>.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E814C9-3AAF-47FB-9494-ABE3C1120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399" y="2223247"/>
            <a:ext cx="3050633" cy="305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9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4804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77B449-32BD-4AF8-BE3C-30D9F56457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46" y="2471397"/>
            <a:ext cx="2074908" cy="20749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F6806E-E712-4C56-8EB3-7BB568850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183" y="2336016"/>
            <a:ext cx="2084757" cy="20847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226677A-F703-45DE-BEC9-AEE441BE2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479" y="2310669"/>
            <a:ext cx="2398338" cy="239833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C045A8-FB9E-4DFA-A220-9514FE80A3BB}"/>
              </a:ext>
            </a:extLst>
          </p:cNvPr>
          <p:cNvSpPr/>
          <p:nvPr/>
        </p:nvSpPr>
        <p:spPr>
          <a:xfrm>
            <a:off x="1207561" y="4830994"/>
            <a:ext cx="2860173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/>
              <a:t>커뮤니티의 활용도가 </a:t>
            </a:r>
            <a:endParaRPr lang="en-US" altLang="ko-KR" sz="1600" b="1" dirty="0"/>
          </a:p>
          <a:p>
            <a:pPr algn="ctr">
              <a:lnSpc>
                <a:spcPct val="150000"/>
              </a:lnSpc>
            </a:pPr>
            <a:r>
              <a:rPr lang="ko-KR" altLang="en-US" sz="1600" b="1" dirty="0"/>
              <a:t>높아졌다</a:t>
            </a:r>
            <a:r>
              <a:rPr lang="en-US" altLang="ko-KR" sz="1600" b="1" dirty="0"/>
              <a:t>.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36E651-A67E-49E1-8602-D53F9316BB06}"/>
              </a:ext>
            </a:extLst>
          </p:cNvPr>
          <p:cNvSpPr/>
          <p:nvPr/>
        </p:nvSpPr>
        <p:spPr>
          <a:xfrm>
            <a:off x="4534555" y="4798443"/>
            <a:ext cx="3002782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/>
              <a:t>약 관련 커뮤니티 </a:t>
            </a:r>
            <a:endParaRPr lang="en-US" altLang="ko-KR" sz="1600" b="1" dirty="0"/>
          </a:p>
          <a:p>
            <a:pPr algn="ctr">
              <a:lnSpc>
                <a:spcPct val="150000"/>
              </a:lnSpc>
            </a:pPr>
            <a:r>
              <a:rPr lang="ko-KR" altLang="en-US" sz="1600" b="1" dirty="0"/>
              <a:t>현재 비활성화</a:t>
            </a:r>
            <a:endParaRPr lang="en-US" altLang="ko-KR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2A79D4-D45A-42CA-A024-BFE29915D5CF}"/>
              </a:ext>
            </a:extLst>
          </p:cNvPr>
          <p:cNvSpPr/>
          <p:nvPr/>
        </p:nvSpPr>
        <p:spPr>
          <a:xfrm>
            <a:off x="8004158" y="4709007"/>
            <a:ext cx="3002782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/>
              <a:t>사람들 간의 약에 대한 지식을 얻고 소통하여 정보를 주고 받을 수 있다</a:t>
            </a:r>
            <a:r>
              <a:rPr lang="en-US" altLang="ko-KR" sz="1600" b="1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878D28-A912-4938-B29D-90868D2DDE5D}"/>
              </a:ext>
            </a:extLst>
          </p:cNvPr>
          <p:cNvSpPr txBox="1"/>
          <p:nvPr/>
        </p:nvSpPr>
        <p:spPr>
          <a:xfrm>
            <a:off x="4647708" y="904426"/>
            <a:ext cx="30027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프로젝트 필요성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40FF9-EE13-42E7-9488-2F8260D8AF55}"/>
              </a:ext>
            </a:extLst>
          </p:cNvPr>
          <p:cNvSpPr txBox="1"/>
          <p:nvPr/>
        </p:nvSpPr>
        <p:spPr>
          <a:xfrm>
            <a:off x="4697804" y="408887"/>
            <a:ext cx="2825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I. </a:t>
            </a:r>
            <a:r>
              <a:rPr lang="ko-KR" altLang="en-US" sz="2800" b="1" dirty="0"/>
              <a:t>프로젝트 설명</a:t>
            </a:r>
          </a:p>
        </p:txBody>
      </p:sp>
    </p:spTree>
    <p:extLst>
      <p:ext uri="{BB962C8B-B14F-4D97-AF65-F5344CB8AC3E}">
        <p14:creationId xmlns:p14="http://schemas.microsoft.com/office/powerpoint/2010/main" val="1988911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-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760CD-76E3-4343-8F44-AA1C92AEAE62}"/>
              </a:ext>
            </a:extLst>
          </p:cNvPr>
          <p:cNvSpPr txBox="1"/>
          <p:nvPr/>
        </p:nvSpPr>
        <p:spPr>
          <a:xfrm>
            <a:off x="4661648" y="403615"/>
            <a:ext cx="288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II</a:t>
            </a:r>
            <a:r>
              <a:rPr lang="en-US" altLang="ko-KR" sz="2800" b="1"/>
              <a:t>. </a:t>
            </a:r>
            <a:r>
              <a:rPr lang="ko-KR" altLang="en-US" sz="2800" b="1"/>
              <a:t>프로젝트 기능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9DEC6-C79E-4306-9A90-F4E499967F83}"/>
              </a:ext>
            </a:extLst>
          </p:cNvPr>
          <p:cNvSpPr txBox="1"/>
          <p:nvPr/>
        </p:nvSpPr>
        <p:spPr>
          <a:xfrm>
            <a:off x="5167446" y="926835"/>
            <a:ext cx="18570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회원가입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705F6B-C1EC-41B2-A3DD-00C7F5FD5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87" r="20026" b="4618"/>
          <a:stretch/>
        </p:blipFill>
        <p:spPr>
          <a:xfrm>
            <a:off x="1161974" y="1769166"/>
            <a:ext cx="4760592" cy="4426802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39CC1B-4AEF-4119-BA72-C2D0EC51F2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" t="1" r="2402" b="2758"/>
          <a:stretch/>
        </p:blipFill>
        <p:spPr>
          <a:xfrm>
            <a:off x="6884799" y="1766885"/>
            <a:ext cx="3750072" cy="1343025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9401C7E-31C2-4E19-AB40-655B5A96F3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39"/>
          <a:stretch/>
        </p:blipFill>
        <p:spPr>
          <a:xfrm>
            <a:off x="6894738" y="4499304"/>
            <a:ext cx="3750073" cy="1343025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D3668A-545A-489C-8189-029DCB32DEB6}"/>
              </a:ext>
            </a:extLst>
          </p:cNvPr>
          <p:cNvSpPr txBox="1"/>
          <p:nvPr/>
        </p:nvSpPr>
        <p:spPr>
          <a:xfrm>
            <a:off x="2762809" y="6267048"/>
            <a:ext cx="18570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&lt; </a:t>
            </a:r>
            <a:r>
              <a:rPr lang="ko-KR" altLang="en-US" sz="1500"/>
              <a:t>회원가입 폼</a:t>
            </a:r>
            <a:r>
              <a:rPr lang="en-US" altLang="ko-KR" sz="1500"/>
              <a:t>&gt;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F59275-5949-4F1E-A2CA-B21727F2557E}"/>
              </a:ext>
            </a:extLst>
          </p:cNvPr>
          <p:cNvSpPr txBox="1"/>
          <p:nvPr/>
        </p:nvSpPr>
        <p:spPr>
          <a:xfrm>
            <a:off x="7255565" y="3245309"/>
            <a:ext cx="3071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&lt; </a:t>
            </a:r>
            <a:r>
              <a:rPr lang="ko-KR" altLang="en-US" sz="1500"/>
              <a:t>비밀번호가 일치 하지 않을 때</a:t>
            </a:r>
            <a:r>
              <a:rPr lang="en-US" altLang="ko-KR" sz="1500"/>
              <a:t>&gt;</a:t>
            </a:r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9A7191-D69D-41BF-A370-444DAE3E131B}"/>
              </a:ext>
            </a:extLst>
          </p:cNvPr>
          <p:cNvSpPr txBox="1"/>
          <p:nvPr/>
        </p:nvSpPr>
        <p:spPr>
          <a:xfrm>
            <a:off x="7414589" y="5978243"/>
            <a:ext cx="3071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&lt; </a:t>
            </a:r>
            <a:r>
              <a:rPr lang="ko-KR" altLang="en-US" sz="1500"/>
              <a:t>회원가입을 성공하였을 때</a:t>
            </a:r>
            <a:r>
              <a:rPr lang="en-US" altLang="ko-KR" sz="1500"/>
              <a:t>&gt;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87992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-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760CD-76E3-4343-8F44-AA1C92AEAE62}"/>
              </a:ext>
            </a:extLst>
          </p:cNvPr>
          <p:cNvSpPr txBox="1"/>
          <p:nvPr/>
        </p:nvSpPr>
        <p:spPr>
          <a:xfrm>
            <a:off x="4661648" y="403615"/>
            <a:ext cx="288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II</a:t>
            </a:r>
            <a:r>
              <a:rPr lang="en-US" altLang="ko-KR" sz="2800" b="1"/>
              <a:t>. </a:t>
            </a:r>
            <a:r>
              <a:rPr lang="ko-KR" altLang="en-US" sz="2800" b="1"/>
              <a:t>프로젝트 기능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9DEC6-C79E-4306-9A90-F4E499967F83}"/>
              </a:ext>
            </a:extLst>
          </p:cNvPr>
          <p:cNvSpPr txBox="1"/>
          <p:nvPr/>
        </p:nvSpPr>
        <p:spPr>
          <a:xfrm>
            <a:off x="5167446" y="926835"/>
            <a:ext cx="18570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</a:t>
            </a:r>
            <a:r>
              <a:rPr lang="en-US" altLang="ko-KR" sz="2500"/>
              <a:t>. </a:t>
            </a:r>
            <a:r>
              <a:rPr lang="ko-KR" altLang="en-US" sz="2500"/>
              <a:t>로그인</a:t>
            </a:r>
            <a:endParaRPr lang="ko-KR" altLang="en-US" sz="2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BB4AFC-9DC9-470E-93AB-EFB93C7EF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4" r="7537" b="1353"/>
          <a:stretch/>
        </p:blipFill>
        <p:spPr>
          <a:xfrm>
            <a:off x="2966720" y="1800000"/>
            <a:ext cx="5974080" cy="4250769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990C5C-EDC1-404E-A99E-394A139AC912}"/>
              </a:ext>
            </a:extLst>
          </p:cNvPr>
          <p:cNvSpPr txBox="1"/>
          <p:nvPr/>
        </p:nvSpPr>
        <p:spPr>
          <a:xfrm>
            <a:off x="5327105" y="6292802"/>
            <a:ext cx="1421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&lt; </a:t>
            </a:r>
            <a:r>
              <a:rPr lang="ko-KR" altLang="en-US" sz="1500"/>
              <a:t>로그인 폼</a:t>
            </a:r>
            <a:r>
              <a:rPr lang="en-US" altLang="ko-KR" sz="1500"/>
              <a:t>&gt;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49502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-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760CD-76E3-4343-8F44-AA1C92AEAE62}"/>
              </a:ext>
            </a:extLst>
          </p:cNvPr>
          <p:cNvSpPr txBox="1"/>
          <p:nvPr/>
        </p:nvSpPr>
        <p:spPr>
          <a:xfrm>
            <a:off x="4661648" y="403615"/>
            <a:ext cx="288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II</a:t>
            </a:r>
            <a:r>
              <a:rPr lang="en-US" altLang="ko-KR" sz="2800" b="1"/>
              <a:t>. </a:t>
            </a:r>
            <a:r>
              <a:rPr lang="ko-KR" altLang="en-US" sz="2800" b="1"/>
              <a:t>프로젝트 기능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9DEC6-C79E-4306-9A90-F4E499967F83}"/>
              </a:ext>
            </a:extLst>
          </p:cNvPr>
          <p:cNvSpPr txBox="1"/>
          <p:nvPr/>
        </p:nvSpPr>
        <p:spPr>
          <a:xfrm>
            <a:off x="5068958" y="926835"/>
            <a:ext cx="2266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3. </a:t>
            </a:r>
            <a:r>
              <a:rPr lang="ko-KR" altLang="en-US" sz="2500"/>
              <a:t>아이디 찾기</a:t>
            </a:r>
            <a:endParaRPr lang="ko-KR" altLang="en-US" sz="2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543FB5-B484-4A67-A83C-A98B02E7F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6" r="9149" b="1227"/>
          <a:stretch/>
        </p:blipFill>
        <p:spPr>
          <a:xfrm>
            <a:off x="2966720" y="1830479"/>
            <a:ext cx="5974080" cy="4220290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7B0CE5-3B21-4D2C-BB5C-5D60A99C9B3B}"/>
              </a:ext>
            </a:extLst>
          </p:cNvPr>
          <p:cNvSpPr txBox="1"/>
          <p:nvPr/>
        </p:nvSpPr>
        <p:spPr>
          <a:xfrm>
            <a:off x="5198162" y="6292802"/>
            <a:ext cx="17989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&lt; </a:t>
            </a:r>
            <a:r>
              <a:rPr lang="ko-KR" altLang="en-US" sz="1500"/>
              <a:t>아이디 찾기 폼</a:t>
            </a:r>
            <a:r>
              <a:rPr lang="en-US" altLang="ko-KR" sz="1500"/>
              <a:t>&gt;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3307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-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760CD-76E3-4343-8F44-AA1C92AEAE62}"/>
              </a:ext>
            </a:extLst>
          </p:cNvPr>
          <p:cNvSpPr txBox="1"/>
          <p:nvPr/>
        </p:nvSpPr>
        <p:spPr>
          <a:xfrm>
            <a:off x="4661648" y="403615"/>
            <a:ext cx="288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II</a:t>
            </a:r>
            <a:r>
              <a:rPr lang="en-US" altLang="ko-KR" sz="2800" b="1"/>
              <a:t>. </a:t>
            </a:r>
            <a:r>
              <a:rPr lang="ko-KR" altLang="en-US" sz="2800" b="1"/>
              <a:t>프로젝트 기능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9DEC6-C79E-4306-9A90-F4E499967F83}"/>
              </a:ext>
            </a:extLst>
          </p:cNvPr>
          <p:cNvSpPr txBox="1"/>
          <p:nvPr/>
        </p:nvSpPr>
        <p:spPr>
          <a:xfrm>
            <a:off x="5068958" y="926835"/>
            <a:ext cx="2266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3. </a:t>
            </a:r>
            <a:r>
              <a:rPr lang="ko-KR" altLang="en-US" sz="2500"/>
              <a:t>아이디 찾기</a:t>
            </a:r>
            <a:endParaRPr lang="ko-KR" altLang="en-US" sz="25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66DCB6-CB74-4F05-8062-A36EC0A11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18" y="2306518"/>
            <a:ext cx="5824724" cy="3279274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E429C2-910D-4788-8391-F8345103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939" y="3033730"/>
            <a:ext cx="3857625" cy="1419225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FB31D9-1EE0-493F-B011-93F5DA453C10}"/>
              </a:ext>
            </a:extLst>
          </p:cNvPr>
          <p:cNvSpPr txBox="1"/>
          <p:nvPr/>
        </p:nvSpPr>
        <p:spPr>
          <a:xfrm>
            <a:off x="2749602" y="5898730"/>
            <a:ext cx="17989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&lt; </a:t>
            </a:r>
            <a:r>
              <a:rPr lang="ko-KR" altLang="en-US" sz="1500"/>
              <a:t>아이디 찾기 </a:t>
            </a:r>
            <a:r>
              <a:rPr lang="en-US" altLang="ko-KR" sz="1500"/>
              <a:t>&gt;</a:t>
            </a:r>
            <a:endParaRPr lang="ko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B0C19-4A72-4ABD-9923-20AF7E719847}"/>
              </a:ext>
            </a:extLst>
          </p:cNvPr>
          <p:cNvSpPr txBox="1"/>
          <p:nvPr/>
        </p:nvSpPr>
        <p:spPr>
          <a:xfrm>
            <a:off x="7914640" y="4699850"/>
            <a:ext cx="2976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&lt; </a:t>
            </a:r>
            <a:r>
              <a:rPr lang="ko-KR" altLang="en-US" sz="1500"/>
              <a:t>아이디 찾기 성공 했을 때  </a:t>
            </a:r>
            <a:r>
              <a:rPr lang="en-US" altLang="ko-KR" sz="1500"/>
              <a:t>&gt;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547260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-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760CD-76E3-4343-8F44-AA1C92AEAE62}"/>
              </a:ext>
            </a:extLst>
          </p:cNvPr>
          <p:cNvSpPr txBox="1"/>
          <p:nvPr/>
        </p:nvSpPr>
        <p:spPr>
          <a:xfrm>
            <a:off x="4661648" y="403615"/>
            <a:ext cx="2886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II</a:t>
            </a:r>
            <a:r>
              <a:rPr lang="en-US" altLang="ko-KR" sz="2800" b="1"/>
              <a:t>. </a:t>
            </a:r>
            <a:r>
              <a:rPr lang="ko-KR" altLang="en-US" sz="2800" b="1"/>
              <a:t>프로젝트 기능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9DEC6-C79E-4306-9A90-F4E499967F83}"/>
              </a:ext>
            </a:extLst>
          </p:cNvPr>
          <p:cNvSpPr txBox="1"/>
          <p:nvPr/>
        </p:nvSpPr>
        <p:spPr>
          <a:xfrm>
            <a:off x="4899991" y="926835"/>
            <a:ext cx="26482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4. </a:t>
            </a:r>
            <a:r>
              <a:rPr lang="ko-KR" altLang="en-US" sz="2500"/>
              <a:t>비밀번호 찾기</a:t>
            </a:r>
            <a:endParaRPr lang="ko-KR" altLang="en-US" sz="2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3EF223-7C80-4C5A-84F1-BB88DEA49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760" y="1799999"/>
            <a:ext cx="5994400" cy="4250770"/>
          </a:xfrm>
          <a:prstGeom prst="rect">
            <a:avLst/>
          </a:prstGeom>
          <a:ln w="25400">
            <a:solidFill>
              <a:srgbClr val="3475F5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06D67A-28C5-4113-A487-C29B5EA984A1}"/>
              </a:ext>
            </a:extLst>
          </p:cNvPr>
          <p:cNvSpPr txBox="1"/>
          <p:nvPr/>
        </p:nvSpPr>
        <p:spPr>
          <a:xfrm>
            <a:off x="5262880" y="6292802"/>
            <a:ext cx="20929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&lt; </a:t>
            </a:r>
            <a:r>
              <a:rPr lang="ko-KR" altLang="en-US" sz="1500"/>
              <a:t>비밀번호 찾기 폼 </a:t>
            </a:r>
            <a:r>
              <a:rPr lang="en-US" altLang="ko-KR" sz="1500"/>
              <a:t>&gt;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474083288"/>
      </p:ext>
    </p:extLst>
  </p:cSld>
  <p:clrMapOvr>
    <a:masterClrMapping/>
  </p:clrMapOvr>
</p:sld>
</file>

<file path=ppt/theme/theme1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479</Words>
  <Application>Microsoft Office PowerPoint</Application>
  <PresentationFormat>와이드스크린</PresentationFormat>
  <Paragraphs>118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32_Office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ㅇ 히여</cp:lastModifiedBy>
  <cp:revision>136</cp:revision>
  <dcterms:created xsi:type="dcterms:W3CDTF">2021-04-26T15:06:02Z</dcterms:created>
  <dcterms:modified xsi:type="dcterms:W3CDTF">2021-06-10T15:57:10Z</dcterms:modified>
</cp:coreProperties>
</file>